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2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844BA-ADBA-B74D-81E1-FB59BEAF0B40}" type="datetimeFigureOut">
              <a:rPr lang="en-US" smtClean="0"/>
              <a:t>9/18/11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4CD72-2EFA-FC4D-962E-731E9957E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13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4CD72-2EFA-FC4D-962E-731E9957E1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0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4CD72-2EFA-FC4D-962E-731E9957E1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8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8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6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2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8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5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2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6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9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9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5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9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D0ED6-31CE-FC4E-AA98-45DE05042FFA}" type="datetimeFigureOut">
              <a:rPr lang="en-US" smtClean="0"/>
              <a:t>9/18/11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B55DA-4673-594D-A521-C11EFAE01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4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218"/>
            <a:ext cx="7772400" cy="3466233"/>
          </a:xfrm>
        </p:spPr>
        <p:txBody>
          <a:bodyPr/>
          <a:lstStyle/>
          <a:p>
            <a:r>
              <a:rPr lang="en-US" dirty="0" smtClean="0"/>
              <a:t>Leadership Preparation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76679"/>
            <a:ext cx="6400800" cy="2562121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Leadership: Preparation &amp; Development </a:t>
            </a:r>
          </a:p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 </a:t>
            </a:r>
          </a:p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Presenter: Pastor </a:t>
            </a:r>
            <a:r>
              <a:rPr lang="en-US" sz="8000" b="1" dirty="0" err="1">
                <a:solidFill>
                  <a:srgbClr val="008000"/>
                </a:solidFill>
                <a:latin typeface="Times New Roman"/>
                <a:cs typeface="Times New Roman"/>
              </a:rPr>
              <a:t>Enock</a:t>
            </a:r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 Guerrier (9/24/2011)</a:t>
            </a:r>
          </a:p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 </a:t>
            </a:r>
          </a:p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The Call and Preparation to Ministry</a:t>
            </a:r>
          </a:p>
          <a:p>
            <a:r>
              <a:rPr lang="en-US" sz="8000" b="1" dirty="0">
                <a:solidFill>
                  <a:srgbClr val="008000"/>
                </a:solidFill>
                <a:latin typeface="Times New Roman"/>
                <a:cs typeface="Times New Roman"/>
              </a:rPr>
              <a:t> </a:t>
            </a:r>
          </a:p>
          <a:p>
            <a:r>
              <a:rPr lang="en-US" sz="8000" b="1" dirty="0">
                <a:solidFill>
                  <a:srgbClr val="008000"/>
                </a:solidFill>
                <a:latin typeface="Handwriting - Dakota"/>
                <a:cs typeface="Handwriting - Dakota"/>
              </a:rPr>
              <a:t> </a:t>
            </a:r>
          </a:p>
          <a:p>
            <a:endParaRPr lang="en-US" dirty="0">
              <a:solidFill>
                <a:srgbClr val="008000"/>
              </a:solidFill>
              <a:latin typeface="Handwriting - Dakota"/>
              <a:cs typeface="Handwriting - Dakota"/>
            </a:endParaRPr>
          </a:p>
        </p:txBody>
      </p:sp>
    </p:spTree>
    <p:extLst>
      <p:ext uri="{BB962C8B-B14F-4D97-AF65-F5344CB8AC3E}">
        <p14:creationId xmlns:p14="http://schemas.microsoft.com/office/powerpoint/2010/main" val="2352262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1119" y="485248"/>
            <a:ext cx="710963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 sz="2400" dirty="0"/>
              <a:t>Every Christian is Called to Ministry </a:t>
            </a:r>
          </a:p>
          <a:p>
            <a:pPr marL="285750" lvl="0" indent="-285750">
              <a:lnSpc>
                <a:spcPct val="200000"/>
              </a:lnSpc>
              <a:buFont typeface="Arial"/>
              <a:buChar char="•"/>
            </a:pPr>
            <a:r>
              <a:rPr lang="en-US" sz="2400" i="1" dirty="0"/>
              <a:t>God’s call comes to people in </a:t>
            </a:r>
            <a:r>
              <a:rPr lang="en-US" sz="2400" i="1" dirty="0" smtClean="0"/>
              <a:t>different </a:t>
            </a:r>
            <a:r>
              <a:rPr lang="en-US" sz="2400" i="1" dirty="0"/>
              <a:t>ways.</a:t>
            </a:r>
            <a:endParaRPr lang="en-US" sz="2400" dirty="0"/>
          </a:p>
          <a:p>
            <a:pPr marL="285750" lvl="0" indent="-285750">
              <a:lnSpc>
                <a:spcPct val="200000"/>
              </a:lnSpc>
              <a:buFont typeface="Arial"/>
              <a:buChar char="•"/>
            </a:pPr>
            <a:r>
              <a:rPr lang="en-US" sz="2400" i="1" dirty="0"/>
              <a:t>God equips us and helps us fulfill his call.</a:t>
            </a:r>
            <a:endParaRPr lang="en-US" sz="2400" dirty="0"/>
          </a:p>
          <a:p>
            <a:pPr marL="285750" lvl="0" indent="-285750">
              <a:lnSpc>
                <a:spcPct val="200000"/>
              </a:lnSpc>
              <a:buFont typeface="Arial"/>
              <a:buChar char="•"/>
            </a:pPr>
            <a:r>
              <a:rPr lang="en-US" sz="2400" i="1" dirty="0"/>
              <a:t>God calls some Christians to specific kinds of ministry.</a:t>
            </a:r>
            <a:endParaRPr lang="en-US" sz="2400" dirty="0"/>
          </a:p>
          <a:p>
            <a:pPr marL="285750" lvl="0" indent="-285750">
              <a:lnSpc>
                <a:spcPct val="200000"/>
              </a:lnSpc>
              <a:buFont typeface="Arial"/>
              <a:buChar char="•"/>
            </a:pPr>
            <a:r>
              <a:rPr lang="en-US" sz="2400" i="1" dirty="0"/>
              <a:t>God calls us through other Christians.</a:t>
            </a:r>
            <a:endParaRPr lang="en-US" sz="2400" dirty="0"/>
          </a:p>
          <a:p>
            <a:pPr>
              <a:lnSpc>
                <a:spcPct val="200000"/>
              </a:lnSpc>
            </a:pPr>
            <a:r>
              <a:rPr lang="en-US" sz="2400" dirty="0"/>
              <a:t> 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544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5415" y="887901"/>
            <a:ext cx="6340197" cy="5863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Different </a:t>
            </a:r>
            <a:r>
              <a:rPr lang="en-US" b="1" dirty="0">
                <a:solidFill>
                  <a:srgbClr val="0000FF"/>
                </a:solidFill>
              </a:rPr>
              <a:t>types of Calls or Ministries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b="1" dirty="0"/>
              <a:t> 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Pastoral Ministry (</a:t>
            </a:r>
            <a:r>
              <a:rPr lang="en-US" b="1" dirty="0" err="1" smtClean="0"/>
              <a:t>Ministère</a:t>
            </a:r>
            <a:r>
              <a:rPr lang="en-US" b="1" dirty="0" smtClean="0"/>
              <a:t> Pastoral)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Children </a:t>
            </a:r>
            <a:r>
              <a:rPr lang="en-US" b="1" dirty="0"/>
              <a:t>and Youth </a:t>
            </a:r>
            <a:r>
              <a:rPr lang="en-US" b="1" dirty="0" smtClean="0"/>
              <a:t>Ministry (</a:t>
            </a:r>
            <a:r>
              <a:rPr lang="en-US" b="1" dirty="0" err="1" smtClean="0"/>
              <a:t>Ministère</a:t>
            </a:r>
            <a:r>
              <a:rPr lang="en-US" b="1" dirty="0" smtClean="0"/>
              <a:t> des </a:t>
            </a:r>
            <a:r>
              <a:rPr lang="en-US" b="1" dirty="0" err="1" smtClean="0"/>
              <a:t>Enfants</a:t>
            </a:r>
            <a:r>
              <a:rPr lang="en-US" b="1" dirty="0" smtClean="0"/>
              <a:t> et </a:t>
            </a:r>
            <a:r>
              <a:rPr lang="en-US" b="1" dirty="0" err="1" smtClean="0"/>
              <a:t>Jeunes</a:t>
            </a:r>
            <a:r>
              <a:rPr lang="en-US" b="1" dirty="0" smtClean="0"/>
              <a:t>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Campus Ministry (</a:t>
            </a:r>
            <a:r>
              <a:rPr lang="en-US" b="1" dirty="0" err="1" smtClean="0"/>
              <a:t>Ministère</a:t>
            </a:r>
            <a:r>
              <a:rPr lang="en-US" b="1" dirty="0" smtClean="0"/>
              <a:t> </a:t>
            </a:r>
            <a:r>
              <a:rPr lang="en-US" b="1" dirty="0" err="1" smtClean="0"/>
              <a:t>dans</a:t>
            </a:r>
            <a:r>
              <a:rPr lang="en-US" b="1" dirty="0" smtClean="0"/>
              <a:t> les </a:t>
            </a:r>
            <a:r>
              <a:rPr lang="en-US" b="1" dirty="0" err="1" smtClean="0"/>
              <a:t>Universites</a:t>
            </a:r>
            <a:r>
              <a:rPr lang="en-US" b="1" dirty="0" smtClean="0"/>
              <a:t> et Colleges)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Compassionate Ministry (</a:t>
            </a:r>
            <a:r>
              <a:rPr lang="en-US" b="1" dirty="0" err="1" smtClean="0"/>
              <a:t>Ministère</a:t>
            </a:r>
            <a:r>
              <a:rPr lang="en-US" b="1" dirty="0" smtClean="0"/>
              <a:t> </a:t>
            </a:r>
            <a:r>
              <a:rPr lang="en-US" b="1" dirty="0" err="1" smtClean="0"/>
              <a:t>d’Aide</a:t>
            </a:r>
            <a:r>
              <a:rPr lang="en-US" b="1" dirty="0" smtClean="0"/>
              <a:t> et de Compassion)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Chaplaincy (</a:t>
            </a:r>
            <a:r>
              <a:rPr lang="en-US" b="1" dirty="0" err="1" smtClean="0"/>
              <a:t>Aumônerie</a:t>
            </a:r>
            <a:r>
              <a:rPr lang="en-US" b="1" dirty="0" smtClean="0"/>
              <a:t>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Christian Counseling (</a:t>
            </a:r>
            <a:r>
              <a:rPr lang="en-US" b="1" dirty="0" err="1" smtClean="0"/>
              <a:t>Conseil</a:t>
            </a:r>
            <a:r>
              <a:rPr lang="en-US" b="1" dirty="0" smtClean="0"/>
              <a:t> et Guide)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Christian Education (Education </a:t>
            </a:r>
            <a:r>
              <a:rPr lang="en-US" b="1" dirty="0" err="1" smtClean="0"/>
              <a:t>Chretienne</a:t>
            </a:r>
            <a:r>
              <a:rPr lang="en-US" b="1" dirty="0" smtClean="0"/>
              <a:t>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Communications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Evangelism (</a:t>
            </a:r>
            <a:r>
              <a:rPr lang="en-US" b="1" dirty="0" err="1" smtClean="0"/>
              <a:t>Evangelisation</a:t>
            </a:r>
            <a:r>
              <a:rPr lang="en-US" b="1" dirty="0" smtClean="0"/>
              <a:t>)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b="1" dirty="0" smtClean="0"/>
              <a:t>Missions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7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195" y="733034"/>
            <a:ext cx="8733180" cy="6187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0000FF"/>
                </a:solidFill>
              </a:rPr>
              <a:t>Discovering Your Gifts and Graces</a:t>
            </a:r>
            <a:endParaRPr lang="en-US" sz="2800" dirty="0">
              <a:solidFill>
                <a:srgbClr val="0000FF"/>
              </a:solidFill>
            </a:endParaRPr>
          </a:p>
          <a:p>
            <a:r>
              <a:rPr lang="en-US" b="1" i="1" dirty="0"/>
              <a:t> </a:t>
            </a:r>
            <a:endParaRPr lang="en-US" dirty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Periodically you should answer the following questions </a:t>
            </a:r>
            <a:endParaRPr lang="en-US" dirty="0" smtClean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Are </a:t>
            </a:r>
            <a:r>
              <a:rPr lang="en-US" dirty="0"/>
              <a:t>the means of </a:t>
            </a:r>
            <a:r>
              <a:rPr lang="en-US" dirty="0" smtClean="0"/>
              <a:t>grace(</a:t>
            </a:r>
            <a:r>
              <a:rPr lang="en-US" dirty="0"/>
              <a:t>worship, Scripture, sacraments</a:t>
            </a:r>
            <a:r>
              <a:rPr lang="en-US" dirty="0" smtClean="0"/>
              <a:t>)deeply </a:t>
            </a:r>
            <a:r>
              <a:rPr lang="en-US" dirty="0"/>
              <a:t>ingrained in my lifestyle?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Can I speak intelligibly?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Can I think analytically and logically?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Are my intellectual abilities up to the task of ministry?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How much am I willing to give up in order to serve the poor and the sick?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Am I willing to take up the Cross and die to self and the world?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How deep is my capacity to feel another’s hurts?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Is agape love growing in my heart?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Am I capable of leading a community of faith?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Can I communicate the Christian message with persuasiveness and integrity?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Am I a person in whom the community of faith can place full trust?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Do I love to read and study </a:t>
            </a:r>
            <a:r>
              <a:rPr lang="en-US" dirty="0" smtClean="0"/>
              <a:t>the Scripture</a:t>
            </a:r>
            <a:r>
              <a:rPr lang="en-US" dirty="0"/>
              <a:t>? </a:t>
            </a:r>
          </a:p>
          <a:p>
            <a:pPr marL="285750" lvl="0" indent="-285750">
              <a:lnSpc>
                <a:spcPct val="130000"/>
              </a:lnSpc>
              <a:buFont typeface="Arial"/>
              <a:buChar char="•"/>
            </a:pPr>
            <a:r>
              <a:rPr lang="en-US" dirty="0"/>
              <a:t> Am I learning the disciplines to be a competent interpreter of Scripture? </a:t>
            </a:r>
          </a:p>
          <a:p>
            <a:pPr>
              <a:lnSpc>
                <a:spcPct val="13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79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0217" y="278760"/>
            <a:ext cx="7584127" cy="4939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Leadership Development</a:t>
            </a:r>
            <a:endParaRPr lang="en-US" dirty="0"/>
          </a:p>
          <a:p>
            <a:r>
              <a:rPr lang="en-US" dirty="0"/>
              <a:t> 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/>
              <a:t>Vocation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/>
              <a:t>Passion and Patience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/>
              <a:t>Preparation and Provision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/>
              <a:t>Creativity and Faithfulness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/>
              <a:t>Vision and Organization</a:t>
            </a:r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The 3 C’s to Consider in Ministry Development (Staffing)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b="1" dirty="0"/>
              <a:t>Character</a:t>
            </a:r>
            <a:r>
              <a:rPr lang="en-US" dirty="0"/>
              <a:t>: who a person is and the values he brings to the team (Prov. 23:7)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b="1" dirty="0"/>
              <a:t>Competency</a:t>
            </a:r>
            <a:r>
              <a:rPr lang="en-US" dirty="0"/>
              <a:t>: skill, experience and talent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b="1" dirty="0"/>
              <a:t>Chemistry</a:t>
            </a:r>
            <a:r>
              <a:rPr lang="en-US" dirty="0"/>
              <a:t>: being on the same page for a cause; </a:t>
            </a:r>
            <a:endParaRPr lang="en-US" dirty="0" smtClean="0"/>
          </a:p>
          <a:p>
            <a:pPr lvl="0"/>
            <a:r>
              <a:rPr lang="en-US" dirty="0"/>
              <a:t>-</a:t>
            </a:r>
            <a:r>
              <a:rPr lang="en-US" dirty="0" smtClean="0"/>
              <a:t>temperament </a:t>
            </a:r>
            <a:r>
              <a:rPr lang="en-US" dirty="0"/>
              <a:t>&amp; emotional intelligence. </a:t>
            </a:r>
            <a:endParaRPr lang="en-US" dirty="0" smtClean="0"/>
          </a:p>
          <a:p>
            <a:pPr lvl="0"/>
            <a:r>
              <a:rPr lang="en-US" dirty="0" smtClean="0"/>
              <a:t>Philosophy </a:t>
            </a:r>
            <a:r>
              <a:rPr lang="en-US" dirty="0"/>
              <a:t>of ministry is more significant than theology and </a:t>
            </a:r>
            <a:r>
              <a:rPr lang="en-US" dirty="0" smtClean="0"/>
              <a:t>doctrine</a:t>
            </a:r>
          </a:p>
          <a:p>
            <a:pPr lvl="0"/>
            <a:r>
              <a:rPr lang="en-US" dirty="0" smtClean="0"/>
              <a:t>-</a:t>
            </a:r>
            <a:r>
              <a:rPr lang="en-US" dirty="0"/>
              <a:t>when it comes to working together </a:t>
            </a:r>
          </a:p>
        </p:txBody>
      </p:sp>
    </p:spTree>
    <p:extLst>
      <p:ext uri="{BB962C8B-B14F-4D97-AF65-F5344CB8AC3E}">
        <p14:creationId xmlns:p14="http://schemas.microsoft.com/office/powerpoint/2010/main" val="413027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293" y="237462"/>
            <a:ext cx="7776488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Developing </a:t>
            </a:r>
            <a:r>
              <a:rPr lang="en-US" sz="4000" b="1" dirty="0" smtClean="0"/>
              <a:t>Staff</a:t>
            </a:r>
            <a:endParaRPr lang="en-US" sz="4000" dirty="0" smtClean="0"/>
          </a:p>
          <a:p>
            <a:endParaRPr lang="en-US" sz="4000" dirty="0"/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Write a Plan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Build a team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Train your People (Discipleship)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Cast the Vision (your people must know what you want to accomplish</a:t>
            </a:r>
            <a:r>
              <a:rPr lang="en-US" dirty="0" smtClean="0"/>
              <a:t>…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……………………..tell them where </a:t>
            </a:r>
            <a:r>
              <a:rPr lang="en-US" dirty="0"/>
              <a:t>you are heading to)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Require Accountability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Give Feedback</a:t>
            </a:r>
          </a:p>
          <a:p>
            <a:pPr marL="285750" lvl="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Manage Conflict (critique and conflict are the 2 biggest ministry discouragers).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2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128</Words>
  <Application>Microsoft Macintosh PowerPoint</Application>
  <PresentationFormat>On-screen Show (4:3)</PresentationFormat>
  <Paragraphs>70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Leadership Preparation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Living Water International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Preparation</dc:title>
  <dc:creator>J-Enock Guerrier</dc:creator>
  <cp:lastModifiedBy>J-Enock Guerrier</cp:lastModifiedBy>
  <cp:revision>6</cp:revision>
  <dcterms:created xsi:type="dcterms:W3CDTF">2011-09-18T22:42:39Z</dcterms:created>
  <dcterms:modified xsi:type="dcterms:W3CDTF">2011-09-18T23:37:53Z</dcterms:modified>
</cp:coreProperties>
</file>